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5" r:id="rId5"/>
    <p:sldId id="263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Heisenberg’s Uncertainty Principle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1428749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 The position and the velocity of an object cannot both be measured exactly, at the same time.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Why Don't We See the Heisenberg Uncertainty Principle in the Everyday World?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800" y="3143250"/>
            <a:ext cx="6299200" cy="257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ct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1"/>
            <a:ext cx="8737600" cy="4876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Derivation of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Consider group of waves, with two waves of equal amplitude a, frequencies </a:t>
            </a:r>
            <a:r>
              <a:rPr lang="el-GR" dirty="0" smtClean="0"/>
              <a:t>ω </a:t>
            </a:r>
            <a:r>
              <a:rPr lang="en-US" b="1" baseline="-25000" dirty="0" smtClean="0"/>
              <a:t>1 ,</a:t>
            </a:r>
            <a:r>
              <a:rPr lang="el-GR" dirty="0" smtClean="0"/>
              <a:t>ω </a:t>
            </a:r>
            <a:r>
              <a:rPr lang="en-US" b="1" baseline="-25000" dirty="0" smtClean="0"/>
              <a:t>2</a:t>
            </a:r>
            <a:r>
              <a:rPr lang="en-US" b="1" dirty="0" smtClean="0"/>
              <a:t> and Propagation constants k</a:t>
            </a:r>
            <a:r>
              <a:rPr lang="en-US" b="1" baseline="-25000" dirty="0" smtClean="0"/>
              <a:t>1  ,</a:t>
            </a:r>
            <a:r>
              <a:rPr lang="en-US" b="1" dirty="0" smtClean="0"/>
              <a:t>k</a:t>
            </a:r>
            <a:r>
              <a:rPr lang="en-US" b="1" baseline="-25000" dirty="0" smtClean="0"/>
              <a:t>2 </a:t>
            </a:r>
          </a:p>
          <a:p>
            <a:pPr lvl="0"/>
            <a:endParaRPr lang="en-US" dirty="0" smtClean="0"/>
          </a:p>
          <a:p>
            <a:pPr>
              <a:buNone/>
            </a:pPr>
            <a:r>
              <a:rPr lang="en-US" dirty="0" smtClean="0"/>
              <a:t>	       Ѱ</a:t>
            </a:r>
            <a:r>
              <a:rPr lang="en-US" baseline="-25000" dirty="0" smtClean="0"/>
              <a:t>1 </a:t>
            </a:r>
            <a:r>
              <a:rPr lang="en-US" dirty="0" smtClean="0"/>
              <a:t>= a sin (</a:t>
            </a:r>
            <a:r>
              <a:rPr lang="el-GR" dirty="0" smtClean="0"/>
              <a:t>ω </a:t>
            </a:r>
            <a:r>
              <a:rPr lang="en-US" baseline="-25000" dirty="0" smtClean="0"/>
              <a:t>1</a:t>
            </a:r>
            <a:r>
              <a:rPr lang="en-US" dirty="0" smtClean="0"/>
              <a:t>t - k</a:t>
            </a:r>
            <a:r>
              <a:rPr lang="en-US" baseline="-25000" dirty="0" smtClean="0"/>
              <a:t>1</a:t>
            </a:r>
            <a:r>
              <a:rPr lang="en-US" dirty="0" smtClean="0"/>
              <a:t>x)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Ѱ</a:t>
            </a:r>
            <a:r>
              <a:rPr lang="en-US" baseline="-25000" dirty="0" smtClean="0"/>
              <a:t>2 </a:t>
            </a:r>
            <a:r>
              <a:rPr lang="en-US" dirty="0" smtClean="0"/>
              <a:t>= a sin (</a:t>
            </a:r>
            <a:r>
              <a:rPr lang="el-GR" dirty="0" smtClean="0"/>
              <a:t>ω </a:t>
            </a:r>
            <a:r>
              <a:rPr lang="en-US" baseline="-25000" dirty="0" smtClean="0"/>
              <a:t>2</a:t>
            </a:r>
            <a:r>
              <a:rPr lang="en-US" dirty="0" smtClean="0"/>
              <a:t>t - k</a:t>
            </a:r>
            <a:r>
              <a:rPr lang="en-US" baseline="-25000" dirty="0" smtClean="0"/>
              <a:t>2</a:t>
            </a:r>
            <a:r>
              <a:rPr lang="en-US" dirty="0" smtClean="0"/>
              <a:t>x)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gdc\Downloads\IMG_88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gdc\Downloads\IMG_88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52</Words>
  <Application>Microsoft Office PowerPoint</Application>
  <PresentationFormat>On-screen Show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Heisenberg’s Uncertainty Principle</vt:lpstr>
      <vt:lpstr>Definition</vt:lpstr>
      <vt:lpstr>Slide 3</vt:lpstr>
      <vt:lpstr>Derivation of Equation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Mandeep</dc:creator>
  <cp:lastModifiedBy>gdc</cp:lastModifiedBy>
  <cp:revision>27</cp:revision>
  <dcterms:created xsi:type="dcterms:W3CDTF">2006-08-16T00:00:00Z</dcterms:created>
  <dcterms:modified xsi:type="dcterms:W3CDTF">2022-07-09T08:19:42Z</dcterms:modified>
</cp:coreProperties>
</file>